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310" r:id="rId6"/>
    <p:sldId id="311" r:id="rId7"/>
    <p:sldId id="312" r:id="rId8"/>
    <p:sldId id="313" r:id="rId9"/>
    <p:sldId id="314" r:id="rId10"/>
    <p:sldId id="315" r:id="rId11"/>
    <p:sldId id="307" r:id="rId12"/>
    <p:sldId id="260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08" r:id="rId22"/>
    <p:sldId id="261" r:id="rId23"/>
    <p:sldId id="324" r:id="rId24"/>
    <p:sldId id="325" r:id="rId25"/>
    <p:sldId id="326" r:id="rId26"/>
    <p:sldId id="327" r:id="rId27"/>
    <p:sldId id="328" r:id="rId28"/>
    <p:sldId id="329" r:id="rId29"/>
    <p:sldId id="330" r:id="rId30"/>
    <p:sldId id="331" r:id="rId31"/>
    <p:sldId id="332" r:id="rId32"/>
    <p:sldId id="333" r:id="rId33"/>
    <p:sldId id="334" r:id="rId34"/>
    <p:sldId id="337" r:id="rId35"/>
    <p:sldId id="335" r:id="rId36"/>
    <p:sldId id="338" r:id="rId37"/>
    <p:sldId id="336" r:id="rId38"/>
    <p:sldId id="272" r:id="rId39"/>
    <p:sldId id="273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1379" y="-1617"/>
            <a:ext cx="8689976" cy="858941"/>
          </a:xfrm>
        </p:spPr>
        <p:txBody>
          <a:bodyPr>
            <a:normAutofit/>
          </a:bodyPr>
          <a:lstStyle/>
          <a:p>
            <a:r>
              <a:rPr lang="en-US" sz="5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 ÁN NOSQL</a:t>
            </a:r>
            <a:endParaRPr lang="en-US" sz="5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1507" y="3447281"/>
            <a:ext cx="5541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GIẢNG VIÊN HƯỚNG DẪN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Thu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endParaRPr lang="en-US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942" y="1367245"/>
            <a:ext cx="1180011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3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ctr"/>
            <a:r>
              <a:rPr lang="en-US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WEBSITE BÁN GIÀY VANS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1507" y="4196396"/>
            <a:ext cx="47200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SINH VIÊN THỰC HIỆN:</a:t>
            </a:r>
          </a:p>
          <a:p>
            <a:pPr marL="342900" indent="-342900">
              <a:buAutoNum type="arabicParenR"/>
            </a:pP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Văn_2001190930</a:t>
            </a:r>
          </a:p>
          <a:p>
            <a:pPr marL="342900" indent="-342900">
              <a:buAutoNum type="arabicParenR"/>
            </a:pP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Hứa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Hiền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Vinh_2001190938</a:t>
            </a:r>
            <a:endParaRPr lang="en-US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386" name="Picture 2" descr="SEO training - Free people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8699" y="3271268"/>
            <a:ext cx="3586731" cy="358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19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96829" y="1285638"/>
            <a:ext cx="10363826" cy="342410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USERS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96204" y="0"/>
            <a:ext cx="10364451" cy="922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MÔ HÌNH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908" y="2182716"/>
            <a:ext cx="8103041" cy="325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32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5103" y="1567542"/>
            <a:ext cx="10364451" cy="29783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5000" b="1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5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5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5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434" name="Picture 2" descr="Study - Free people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047" y="4217437"/>
            <a:ext cx="2640562" cy="264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42900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6206" y="1231927"/>
            <a:ext cx="10711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5400"/>
              </a:spcBef>
              <a:buFont typeface="Wingdings" panose="05000000000000000000" pitchFamily="2" charset="2"/>
              <a:buChar char="v"/>
            </a:pP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LẤY RA DANH SÁCH SIZE CỦA PRODUCTS THEO _ID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152" y="1941064"/>
            <a:ext cx="3295650" cy="478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10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6206" y="1231927"/>
            <a:ext cx="10711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5400"/>
              </a:spcBef>
              <a:buFont typeface="Wingdings" panose="05000000000000000000" pitchFamily="2" charset="2"/>
              <a:buChar char="v"/>
            </a:pP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LẤY RA DANH SÁCH IMAGE CỦA PRODUCTS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27" y="1941064"/>
            <a:ext cx="3467100" cy="457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81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6206" y="1231927"/>
            <a:ext cx="107115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5400"/>
              </a:spcBef>
              <a:buFont typeface="Wingdings" panose="05000000000000000000" pitchFamily="2" charset="2"/>
              <a:buChar char="v"/>
            </a:pP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THÊM MỘT SIZE MỚI</a:t>
            </a:r>
          </a:p>
          <a:p>
            <a:pPr lvl="0">
              <a:spcBef>
                <a:spcPts val="5400"/>
              </a:spcBef>
            </a:pPr>
            <a:endParaRPr lang="en-US" sz="20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spcBef>
                <a:spcPts val="5400"/>
              </a:spcBef>
              <a:buFont typeface="Wingdings" panose="05000000000000000000" pitchFamily="2" charset="2"/>
              <a:buChar char="v"/>
            </a:pP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XÓA SIZE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06" y="1770267"/>
            <a:ext cx="5125085" cy="1323975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06" y="3841506"/>
            <a:ext cx="5125085" cy="182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85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6206" y="1231927"/>
            <a:ext cx="10711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5400"/>
              </a:spcBef>
              <a:buFont typeface="Wingdings" panose="05000000000000000000" pitchFamily="2" charset="2"/>
              <a:buChar char="v"/>
            </a:pP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THÊM MỘT PRODUCT MỚI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42" y="1941064"/>
            <a:ext cx="3202965" cy="438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02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3192" y="1318846"/>
            <a:ext cx="6611815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SAO LƯU VÀ PHỤC HỒI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DỮ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GB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Sao lưu dữ liệu: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Sử dụng câu lệnh “mongodump –db laravel” để sao lưu database laravel vào thư mục db_vault ở ổ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đĩa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C.</a:t>
            </a:r>
            <a:endParaRPr lang="en-GB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552" y="2944284"/>
            <a:ext cx="7232601" cy="281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1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3192" y="1318846"/>
            <a:ext cx="661181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SAO LƯU VÀ PHỤC HỒI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DỮ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GB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Dữ liệu khi được sao lưu:</a:t>
            </a:r>
          </a:p>
          <a:p>
            <a:pPr lvl="1">
              <a:lnSpc>
                <a:spcPct val="150000"/>
              </a:lnSpc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852" y="2405452"/>
            <a:ext cx="6318201" cy="386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54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3192" y="1318846"/>
            <a:ext cx="66118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SAO LƯU VÀ PHỤC HỒI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DỮ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GB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Phục hồi dữ liệu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Xóa Database</a:t>
            </a:r>
            <a:endParaRPr lang="en-GB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968" y="3073172"/>
            <a:ext cx="6383016" cy="301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4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3192" y="1318846"/>
            <a:ext cx="8124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SAO LƯU VÀ PHỤC HỒI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DỮ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GB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Phục hồi dữ liệu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Chạy câu lệnh “mongorestore --db testrestore --nsInclude=testrestore.* D:\db_vault\dump\testrestore” để phục hồi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database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testrestore.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874" y="3469119"/>
            <a:ext cx="9096572" cy="150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32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49" y="0"/>
            <a:ext cx="10364451" cy="922900"/>
          </a:xfrm>
        </p:spPr>
        <p:txBody>
          <a:bodyPr>
            <a:normAutofit/>
          </a:bodyPr>
          <a:lstStyle/>
          <a:p>
            <a:r>
              <a:rPr lang="en-US" sz="5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BỐ CỤC</a:t>
            </a:r>
            <a:endParaRPr lang="en-US" sz="5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02791" y="922900"/>
            <a:ext cx="7585166" cy="449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arenR"/>
            </a:pPr>
            <a:r>
              <a:rPr lang="en-US" sz="25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MÔ HÌNH DỮ LIỆU</a:t>
            </a:r>
            <a:endParaRPr lang="en-US" sz="2500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300000"/>
              </a:lnSpc>
              <a:buAutoNum type="arabicParenR"/>
            </a:pPr>
            <a:r>
              <a:rPr lang="en-US" sz="25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2500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300000"/>
              </a:lnSpc>
              <a:buAutoNum type="arabicParenR"/>
            </a:pPr>
            <a:r>
              <a:rPr lang="en-US" sz="25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DỤNG</a:t>
            </a:r>
            <a:endParaRPr lang="en-US" sz="2500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300000"/>
              </a:lnSpc>
              <a:buAutoNum type="arabicParenR"/>
            </a:pPr>
            <a:r>
              <a:rPr lang="en-US" sz="25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500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6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KHAI THÁC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3192" y="1318846"/>
            <a:ext cx="8124093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SAO LƯU VÀ PHỤC HỒI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DỮ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GB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Phục hồi dữ liệu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sau khi phục hồi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618" y="2657674"/>
            <a:ext cx="309562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1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5103" y="1567542"/>
            <a:ext cx="10364451" cy="29783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5000" b="1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5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5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sz="54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5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484" name="Picture 4" descr="Coding - Free people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093" y="4117530"/>
            <a:ext cx="2740469" cy="2740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784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Ngôn </a:t>
            </a: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ngữ, Framework, Library,… đã sử dụng:</a:t>
            </a:r>
            <a:endParaRPr lang="en-US" sz="25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Giới thiệu VueJs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421" y="1645846"/>
            <a:ext cx="7036020" cy="41131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424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Laravel là gì?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199" y="2489103"/>
            <a:ext cx="6907286" cy="248734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796206" y="922900"/>
            <a:ext cx="105162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</a:rPr>
              <a:t>Ngôn ngữ, Framework, Library,… đã sử dụng:</a:t>
            </a:r>
          </a:p>
        </p:txBody>
      </p:sp>
    </p:spTree>
    <p:extLst>
      <p:ext uri="{BB962C8B-B14F-4D97-AF65-F5344CB8AC3E}">
        <p14:creationId xmlns:p14="http://schemas.microsoft.com/office/powerpoint/2010/main" val="212235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</a:rPr>
              <a:t>Ngôn ngữ, Framework, Library,… đã sử dụng:</a:t>
            </a:r>
          </a:p>
        </p:txBody>
      </p:sp>
      <p:pic>
        <p:nvPicPr>
          <p:cNvPr id="5" name="Picture 4" descr="TÌM HIỂU VỀ MONGODB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276" y="2322854"/>
            <a:ext cx="7083132" cy="25183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44610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</a:rPr>
              <a:t>Ngôn ngữ, Framework, Library,… đã sử dụng:</a:t>
            </a:r>
          </a:p>
        </p:txBody>
      </p:sp>
      <p:pic>
        <p:nvPicPr>
          <p:cNvPr id="5" name="Picture 4" descr="How to build a real-time chatroom with Firebase and React (Hooks)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365" y="1845800"/>
            <a:ext cx="5940132" cy="44395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52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4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5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</a:rPr>
              <a:t>Ngôn ngữ, Framework, Library,… đã sử dụng:</a:t>
            </a:r>
          </a:p>
        </p:txBody>
      </p:sp>
      <p:pic>
        <p:nvPicPr>
          <p:cNvPr id="5" name="Picture 4" descr="Ant Design Vue]Ant Design Vue搭建项目_ant design vue  项目_AI3D_WebEngineer的博客-CSDN博客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088" y="1915697"/>
            <a:ext cx="6678686" cy="42301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488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</a:rPr>
              <a:t>Ngôn ngữ, Framework, Library,… đã sử dụng:</a:t>
            </a:r>
          </a:p>
        </p:txBody>
      </p:sp>
      <p:pic>
        <p:nvPicPr>
          <p:cNvPr id="5" name="Picture 4" descr="Giới thiệu về Tailwind Css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7875" y="2077525"/>
            <a:ext cx="6608347" cy="37166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3160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Môi trường cài đặt</a:t>
            </a:r>
            <a:endParaRPr lang="en-US" sz="25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74884" y="1399954"/>
            <a:ext cx="8440616" cy="4093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300000"/>
              </a:lnSpc>
              <a:buFont typeface="Wingdings" panose="05000000000000000000" pitchFamily="2" charset="2"/>
              <a:buChar char="ü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Hệ điều hành : Window x64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300000"/>
              </a:lnSpc>
              <a:buFont typeface="Wingdings" panose="05000000000000000000" pitchFamily="2" charset="2"/>
              <a:buChar char="ü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PHP 8.1.17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300000"/>
              </a:lnSpc>
              <a:buFont typeface="Wingdings" panose="05000000000000000000" pitchFamily="2" charset="2"/>
              <a:buChar char="ü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XAMPP Version: 8.1.17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300000"/>
              </a:lnSpc>
              <a:buFont typeface="Wingdings" panose="05000000000000000000" pitchFamily="2" charset="2"/>
              <a:buChar char="ü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300000"/>
              </a:lnSpc>
              <a:buFont typeface="Wingdings" panose="05000000000000000000" pitchFamily="2" charset="2"/>
              <a:buChar char="ü"/>
            </a:pP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17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115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mô hình usecase hệ thống &amp; đặc tả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mô hình usecase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hệ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thống: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587" y="2293889"/>
            <a:ext cx="5955435" cy="369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64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5103" y="1567542"/>
            <a:ext cx="10364451" cy="29783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5000" b="1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5000" b="1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50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</a:t>
            </a:r>
            <a:r>
              <a:rPr lang="en-US" sz="5400" b="1">
                <a:latin typeface="Times New Roman" panose="02020603050405020304" pitchFamily="18" charset="0"/>
                <a:cs typeface="Times New Roman" panose="02020603050405020304" pitchFamily="18" charset="0"/>
              </a:rPr>
              <a:t>KẾ MÔ HÌNH DỮ LIỆU</a:t>
            </a:r>
          </a:p>
        </p:txBody>
      </p:sp>
      <p:pic>
        <p:nvPicPr>
          <p:cNvPr id="17412" name="Picture 4" descr="Ask Questions Icons - Free SVG &amp; PNG Ask Questions Images - Noun Proje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527" y="4186399"/>
            <a:ext cx="2671601" cy="26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560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mô hình usecase hệ thống &amp; đặc tả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Đặc tả usecase đăng nhập: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165" y="2146312"/>
            <a:ext cx="5274310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0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mô hình usecase hệ thống &amp; đặc tả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Đặc tả usecase đăng ký: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091" y="2307955"/>
            <a:ext cx="5767555" cy="422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82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mô hình usecase hệ thống &amp; đặc tả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Đặc tả usecase đăng xuất: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276" y="2146312"/>
            <a:ext cx="5274310" cy="452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45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Trang quản lý của ADMIN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913" y="2385254"/>
            <a:ext cx="6757817" cy="38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23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Trang danh sách sản phẩm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099" y="2543516"/>
            <a:ext cx="6778670" cy="373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0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Trang chi tiết sản phẩm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364" y="2464386"/>
            <a:ext cx="6579689" cy="388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54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Trang chi tiết sản phẩm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953" y="2367669"/>
            <a:ext cx="6370955" cy="391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42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6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6206" y="922900"/>
            <a:ext cx="1051622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chỉnh sửa thông tin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503" y="2235786"/>
            <a:ext cx="6713855" cy="415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961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65103" y="1567542"/>
            <a:ext cx="10364451" cy="2978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5000" b="1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5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5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5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32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2" name="Picture 4" descr="Cảm ơn cô và các bạn đã lắng ngh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1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72953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6204" y="0"/>
            <a:ext cx="10364451" cy="922900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MÔ HÌNH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2657" y="1384578"/>
            <a:ext cx="1071154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 THỊ</a:t>
            </a:r>
            <a:endParaRPr lang="en-US" sz="25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5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282" y="2246352"/>
            <a:ext cx="5615428" cy="412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3180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96829" y="1268054"/>
            <a:ext cx="10363826" cy="342410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database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96204" y="0"/>
            <a:ext cx="10364451" cy="922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MÔ HÌNH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655" y="2179814"/>
            <a:ext cx="4707548" cy="422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9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96204" y="1188923"/>
            <a:ext cx="10363826" cy="342410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BILLS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96204" y="0"/>
            <a:ext cx="10364451" cy="922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MÔ HÌNH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137" y="1792654"/>
            <a:ext cx="552196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9475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96204" y="1238461"/>
            <a:ext cx="10363826" cy="342410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CATEGORIES</a:t>
            </a:r>
          </a:p>
          <a:p>
            <a:pPr>
              <a:buFont typeface="Wingdings" panose="05000000000000000000" pitchFamily="2" charset="2"/>
              <a:buChar char="v"/>
            </a:pP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COMMENTS</a:t>
            </a:r>
          </a:p>
          <a:p>
            <a:pPr marL="0" indent="0">
              <a:buNone/>
            </a:pP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96204" y="0"/>
            <a:ext cx="10364451" cy="922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MÔ HÌNH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04" y="1730985"/>
            <a:ext cx="2962275" cy="82867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04" y="3402915"/>
            <a:ext cx="6800350" cy="269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9827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96829" y="1294431"/>
            <a:ext cx="10363826" cy="342410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MIGRATIONS</a:t>
            </a:r>
          </a:p>
          <a:p>
            <a:pPr>
              <a:buFont typeface="Wingdings" panose="05000000000000000000" pitchFamily="2" charset="2"/>
              <a:buChar char="v"/>
            </a:pP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4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GB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Personal_access_tokens</a:t>
            </a:r>
            <a:endParaRPr lang="en-GB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96204" y="0"/>
            <a:ext cx="10364451" cy="922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MÔ HÌNH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04" y="1765666"/>
            <a:ext cx="5274310" cy="91757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03" y="3332485"/>
            <a:ext cx="7811465" cy="29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9797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96204" y="1241676"/>
            <a:ext cx="10363826" cy="342410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PRODUCTS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96204" y="0"/>
            <a:ext cx="10364451" cy="922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MÔ HÌNH DỮ LIỆU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432" y="1932842"/>
            <a:ext cx="4812975" cy="416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036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160</TotalTime>
  <Words>515</Words>
  <Application>Microsoft Office PowerPoint</Application>
  <PresentationFormat>Widescreen</PresentationFormat>
  <Paragraphs>110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Courier New</vt:lpstr>
      <vt:lpstr>Times New Roman</vt:lpstr>
      <vt:lpstr>Tw Cen MT</vt:lpstr>
      <vt:lpstr>Wingdings</vt:lpstr>
      <vt:lpstr>Droplet</vt:lpstr>
      <vt:lpstr>ĐỒ ÁN NOSQL</vt:lpstr>
      <vt:lpstr>BỐ CỤC</vt:lpstr>
      <vt:lpstr>1 THIẾT KẾ MÔ HÌNH DỮ LIỆU</vt:lpstr>
      <vt:lpstr>THIẾT KẾ MÔ HÌNH DỮ LIỆU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 KHAI THÁC DỮ LIỆU</vt:lpstr>
      <vt:lpstr>KHAI THÁC DỮ LIỆU</vt:lpstr>
      <vt:lpstr>KHAI THÁC DỮ LIỆU</vt:lpstr>
      <vt:lpstr>KHAI THÁC DỮ LIỆU</vt:lpstr>
      <vt:lpstr>KHAI THÁC DỮ LIỆU</vt:lpstr>
      <vt:lpstr>KHAI THÁC DỮ LIỆU</vt:lpstr>
      <vt:lpstr>KHAI THÁC DỮ LIỆU</vt:lpstr>
      <vt:lpstr>KHAI THÁC DỮ LIỆU</vt:lpstr>
      <vt:lpstr>KHAI THÁC DỮ LIỆU</vt:lpstr>
      <vt:lpstr>KHAI THÁC DỮ LIỆU</vt:lpstr>
      <vt:lpstr>3 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ỨNG DỤNG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KHÓA LUẬN TỐT NGHIỆP</dc:title>
  <dc:creator>Admin</dc:creator>
  <cp:lastModifiedBy>Admin</cp:lastModifiedBy>
  <cp:revision>35</cp:revision>
  <dcterms:created xsi:type="dcterms:W3CDTF">2023-02-06T06:32:49Z</dcterms:created>
  <dcterms:modified xsi:type="dcterms:W3CDTF">2023-10-19T12:46:49Z</dcterms:modified>
</cp:coreProperties>
</file>

<file path=docProps/thumbnail.jpeg>
</file>